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9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8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0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Аннотация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В современном мире работа с разной информацией является одной из главных универсальных навыков, который должен приобрести учащийся за время обучения в школе.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Именно этот навык успешно приобретается в освоении основ журналистской деятельности. Юные корреспонденты учатся искать, анализировать, структурировать информацию в зависимости от редакционного задания. Ведь сегодня, образованный и современный ученик получает все новые и необходимые средства информации и коммуникации: цифровое пространство сети, телевидение, различные детские объединения. 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3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282092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Цель - развитие качеств творческой, всестороннее образованной, социально позитивной личности через создание и трансляцию школьных новостей, видеофильмов, социальных роликов.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CCB381-F988-4FB1-B1A8-915DCCF8B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19257"/>
            <a:ext cx="3140968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5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240255" cy="38164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уровня ИКТ - компетенций учеников (изучить ряд компьютерных программ, используемых при монтаже и обработке цифрового материала.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выступлению перед публикой и камерой в разных локациях школы и за ее пределами.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первоначальным знаниям о тележурналистике.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ораторских навыков; освоение техники культуры речи;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творческих и коммуникативных способностей, развитие актёрских способностей и навыков.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51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Ожидаемые результаты и способы их проверки: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088668" cy="36038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 года обучения ребенок должен уметь: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Вести фото- и видеосъёмку: правильно выбирать точку съёмки; грамотно строить композицию кадра; настраивать и правильно использовать освещение;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2.Монтировать видеофильмы: производить захват видеофайлов; импортировать заготовки видеофильма; монтировать звуковую дорожку видеофильма; создавать титры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3.Знать основы тележурналистики: как взять интервью, как правильно выстроить сюжет, знать упражнения на дикцию, артикуляцию.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Особенностью школьной телестудии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3384377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Является ее практическая направленность, так как в результате составления сюжета и проведения съёмки учащимися создаются школьные теленовости, которые транслируются на официальной странице ВКонтакте, Одноклассники, Телеграмм и сайте школы.</a:t>
            </a:r>
            <a:endParaRPr lang="ru-RU" b="1" u="sng" dirty="0"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5787D0-FBAB-4636-91E2-AA6B1B3D8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76" y="2234286"/>
            <a:ext cx="2964944" cy="169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55E593-0749-4C44-A5C3-A0B6FC9F5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3017789" cy="162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0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Новация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732" y="2119257"/>
            <a:ext cx="370429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Школьной телестудии состоит в том, что она даёт возможность ученику использовать актуальные навыки современности, полученные во время обучения тележурналистскому мастерству, включая детей в систему средств массовой коммуникации общества.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FF8F7D-5A4A-48EE-AE62-C0BE4C0C7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20" y="2119257"/>
            <a:ext cx="3203848" cy="1663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948596-4420-4199-B804-6F3DE1B19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20" y="3882408"/>
            <a:ext cx="3203848" cy="2106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9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Наши успехи</a:t>
            </a:r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xmlns="" id="{67905B81-35D1-4F28-AE03-AB7EFC711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28" y="2120900"/>
            <a:ext cx="6250344" cy="405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22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Вывод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Основы тележурналистики, операторское мастерство и видеомонтаж ребята освоят на «отлично» и проявят себя непременно в дальнейших проектах и конкурсах, а мы педагогическим составом будем их наставлять на правильный путь.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А самое главное, это их желание и готовность к новым открытиям, которые могут в будущем реализовать большой потенциал в сфере технологического будущего нашей огромной страны. Мы гордимся тем, что подготавливаем наших детей к такому прорыву!</a:t>
            </a: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0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0E6E2-CE67-42A4-AAB5-D1EF567A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48680"/>
            <a:ext cx="5717931" cy="117125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Наша страница ВК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9829EFA-D3EA-4F7A-B341-F4E5BD3F3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1484784"/>
            <a:ext cx="4051300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796895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75</TotalTime>
  <Words>310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Дерево</vt:lpstr>
      <vt:lpstr>Аннотация</vt:lpstr>
      <vt:lpstr>Цели и задачи</vt:lpstr>
      <vt:lpstr>Цели и задачи</vt:lpstr>
      <vt:lpstr>Ожидаемые результаты и способы их проверки:</vt:lpstr>
      <vt:lpstr>Особенностью школьной телестудии </vt:lpstr>
      <vt:lpstr>Новация</vt:lpstr>
      <vt:lpstr>Наши успехи</vt:lpstr>
      <vt:lpstr>Вывод</vt:lpstr>
      <vt:lpstr>Наша страница ВК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«Россия — мои горизонты»</dc:title>
  <dc:creator>ПК</dc:creator>
  <cp:lastModifiedBy>ПК</cp:lastModifiedBy>
  <cp:revision>37</cp:revision>
  <dcterms:created xsi:type="dcterms:W3CDTF">2024-02-13T08:21:35Z</dcterms:created>
  <dcterms:modified xsi:type="dcterms:W3CDTF">2024-02-28T13:37:30Z</dcterms:modified>
</cp:coreProperties>
</file>